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6" r:id="rId2"/>
    <p:sldId id="278" r:id="rId3"/>
    <p:sldId id="261" r:id="rId4"/>
    <p:sldId id="279" r:id="rId5"/>
    <p:sldId id="264" r:id="rId6"/>
    <p:sldId id="281" r:id="rId7"/>
    <p:sldId id="293" r:id="rId8"/>
    <p:sldId id="294" r:id="rId9"/>
    <p:sldId id="277" r:id="rId10"/>
    <p:sldId id="285" r:id="rId11"/>
    <p:sldId id="284" r:id="rId12"/>
    <p:sldId id="266" r:id="rId13"/>
    <p:sldId id="268" r:id="rId14"/>
    <p:sldId id="269" r:id="rId15"/>
    <p:sldId id="288" r:id="rId16"/>
    <p:sldId id="270" r:id="rId17"/>
    <p:sldId id="274" r:id="rId18"/>
    <p:sldId id="271" r:id="rId19"/>
    <p:sldId id="289" r:id="rId20"/>
    <p:sldId id="280" r:id="rId21"/>
    <p:sldId id="276" r:id="rId22"/>
    <p:sldId id="286" r:id="rId23"/>
    <p:sldId id="290" r:id="rId24"/>
    <p:sldId id="291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8.png"/><Relationship Id="rId5" Type="http://schemas.openxmlformats.org/officeDocument/2006/relationships/slide" Target="slide15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5.xml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3.xml"/><Relationship Id="rId18" Type="http://schemas.openxmlformats.org/officeDocument/2006/relationships/image" Target="../media/image34.jpeg"/><Relationship Id="rId3" Type="http://schemas.openxmlformats.org/officeDocument/2006/relationships/slide" Target="slide4.xml"/><Relationship Id="rId21" Type="http://schemas.openxmlformats.org/officeDocument/2006/relationships/slide" Target="slide17.xml"/><Relationship Id="rId7" Type="http://schemas.openxmlformats.org/officeDocument/2006/relationships/slide" Target="slide9.xml"/><Relationship Id="rId12" Type="http://schemas.openxmlformats.org/officeDocument/2006/relationships/image" Target="../media/image31.jpeg"/><Relationship Id="rId17" Type="http://schemas.openxmlformats.org/officeDocument/2006/relationships/slide" Target="slide20.xml"/><Relationship Id="rId2" Type="http://schemas.openxmlformats.org/officeDocument/2006/relationships/slide" Target="slide3.xml"/><Relationship Id="rId16" Type="http://schemas.openxmlformats.org/officeDocument/2006/relationships/image" Target="../media/image33.jp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6.xml"/><Relationship Id="rId5" Type="http://schemas.openxmlformats.org/officeDocument/2006/relationships/slide" Target="slide6.xml"/><Relationship Id="rId15" Type="http://schemas.openxmlformats.org/officeDocument/2006/relationships/slide" Target="slide19.xml"/><Relationship Id="rId10" Type="http://schemas.openxmlformats.org/officeDocument/2006/relationships/slide" Target="slide12.xml"/><Relationship Id="rId19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image" Target="../media/image32.jpeg"/><Relationship Id="rId22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6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0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7" Type="http://schemas.openxmlformats.org/officeDocument/2006/relationships/image" Target="../media/image1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491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mp4.mp4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delaymovie_pyrag_mp4.mp4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hu-HU" sz="2200" b="0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  <a:blipFill rotWithShape="1">
                <a:blip r:embed="rId2"/>
                <a:stretch>
                  <a:fillRect l="-1049" t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4416000" cy="331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368"/>
            <a:ext cx="4416000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392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behaviours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off-resonant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well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sz="2400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sz="24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553720" lvl="2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553720" lvl="2" algn="just"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wider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8" r="5557" b="2"/>
          <a:stretch/>
        </p:blipFill>
        <p:spPr>
          <a:xfrm>
            <a:off x="6163527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7"/>
          <a:stretch/>
        </p:blipFill>
        <p:spPr>
          <a:xfrm>
            <a:off x="3207524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8"/>
          <a:stretch/>
        </p:blipFill>
        <p:spPr>
          <a:xfrm>
            <a:off x="251520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9" r="5868"/>
          <a:stretch/>
        </p:blipFill>
        <p:spPr>
          <a:xfrm>
            <a:off x="539552" y="2800792"/>
            <a:ext cx="5688632" cy="37965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r="5532"/>
          <a:stretch/>
        </p:blipFill>
        <p:spPr>
          <a:xfrm>
            <a:off x="3851920" y="3212976"/>
            <a:ext cx="5112568" cy="3363650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−0.05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323528" y="2982071"/>
            <a:ext cx="5184576" cy="3429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  <a:blipFill rotWithShape="1">
                <a:blip r:embed="rId3"/>
                <a:stretch>
                  <a:fillRect l="-271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320353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gyenes összekötő 7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634" t="-5263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328340" y="6453336"/>
            <a:ext cx="43876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gyenes összekötő 14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39" name="Egyenes összekötő 38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40960" cy="42609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40" name="Téglalap 39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41" name="Egyenes összekötő 40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63" name="Felhő 62"/>
          <p:cNvSpPr/>
          <p:nvPr/>
        </p:nvSpPr>
        <p:spPr>
          <a:xfrm>
            <a:off x="1212921" y="3212976"/>
            <a:ext cx="1654605" cy="504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elhő 64"/>
          <p:cNvSpPr/>
          <p:nvPr/>
        </p:nvSpPr>
        <p:spPr>
          <a:xfrm flipV="1">
            <a:off x="2221033" y="2636912"/>
            <a:ext cx="90023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elhő 65"/>
          <p:cNvSpPr/>
          <p:nvPr/>
        </p:nvSpPr>
        <p:spPr>
          <a:xfrm flipH="1">
            <a:off x="885103" y="2708920"/>
            <a:ext cx="97588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gyenes összekötő nyíllal 66"/>
          <p:cNvCxnSpPr>
            <a:endCxn id="63" idx="3"/>
          </p:cNvCxnSpPr>
          <p:nvPr/>
        </p:nvCxnSpPr>
        <p:spPr>
          <a:xfrm flipH="1">
            <a:off x="2040224" y="2904682"/>
            <a:ext cx="108802" cy="3371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/>
          <p:nvPr/>
        </p:nvCxnSpPr>
        <p:spPr>
          <a:xfrm>
            <a:off x="2246330" y="2348880"/>
            <a:ext cx="212411" cy="360040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gyenes összekötő nyíllal 68"/>
          <p:cNvCxnSpPr>
            <a:endCxn id="66" idx="3"/>
          </p:cNvCxnSpPr>
          <p:nvPr/>
        </p:nvCxnSpPr>
        <p:spPr>
          <a:xfrm flipH="1">
            <a:off x="1373047" y="2406881"/>
            <a:ext cx="1" cy="3349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églalap 69"/>
          <p:cNvSpPr/>
          <p:nvPr/>
        </p:nvSpPr>
        <p:spPr>
          <a:xfrm>
            <a:off x="2221033" y="2678690"/>
            <a:ext cx="91080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without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[1]</a:t>
            </a:r>
            <a:endParaRPr lang="hu-HU" sz="1300" b="1" baseline="4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1" name="Téglalap 70"/>
          <p:cNvSpPr/>
          <p:nvPr/>
        </p:nvSpPr>
        <p:spPr>
          <a:xfrm>
            <a:off x="1284929" y="3284984"/>
            <a:ext cx="153015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delayed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2" name="Téglalap 71"/>
          <p:cNvSpPr/>
          <p:nvPr/>
        </p:nvSpPr>
        <p:spPr>
          <a:xfrm>
            <a:off x="885104" y="2738924"/>
            <a:ext cx="9758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BS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[2]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endParaRPr lang="hu-HU" sz="1300" b="1" baseline="2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/>
          <p:cNvGrpSpPr>
            <a:grpSpLocks noChangeAspect="1"/>
          </p:cNvGrpSpPr>
          <p:nvPr/>
        </p:nvGrpSpPr>
        <p:grpSpPr>
          <a:xfrm>
            <a:off x="487653" y="4113368"/>
            <a:ext cx="8188803" cy="2628000"/>
            <a:chOff x="-185927" y="44624"/>
            <a:chExt cx="8975029" cy="2880320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2" r="1847" b="3650"/>
            <a:stretch/>
          </p:blipFill>
          <p:spPr>
            <a:xfrm>
              <a:off x="-185927" y="44624"/>
              <a:ext cx="8975029" cy="2880320"/>
            </a:xfrm>
            <a:prstGeom prst="rect">
              <a:avLst/>
            </a:prstGeom>
          </p:spPr>
        </p:pic>
        <p:sp>
          <p:nvSpPr>
            <p:cNvPr id="8" name="Téglalap 7"/>
            <p:cNvSpPr/>
            <p:nvPr/>
          </p:nvSpPr>
          <p:spPr>
            <a:xfrm>
              <a:off x="971600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églalap 14"/>
            <p:cNvSpPr/>
            <p:nvPr/>
          </p:nvSpPr>
          <p:spPr>
            <a:xfrm>
              <a:off x="5580112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artalom helye 2"/>
          <p:cNvSpPr txBox="1">
            <a:spLocks/>
          </p:cNvSpPr>
          <p:nvPr/>
        </p:nvSpPr>
        <p:spPr>
          <a:xfrm>
            <a:off x="251520" y="1844824"/>
            <a:ext cx="6768752" cy="489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1916832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636912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gyenes összekötő 8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323528" y="6453336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gyenes összekötő 15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/>
          <p:cNvSpPr/>
          <p:nvPr/>
        </p:nvSpPr>
        <p:spPr>
          <a:xfrm>
            <a:off x="323528" y="6451281"/>
            <a:ext cx="161133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5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2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1988840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niki\AppData\Local\Microsoft\Windows\INetCache\IE\3E8BLUJN\movie_4[1]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3529</TotalTime>
  <Words>1574</Words>
  <Application>Microsoft Office PowerPoint</Application>
  <PresentationFormat>Diavetítés a képernyőre (4:3 oldalarány)</PresentationFormat>
  <Paragraphs>192</Paragraphs>
  <Slides>25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6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dynamics &amp; squeezing</vt:lpstr>
      <vt:lpstr>DPA &amp; time-delayed coherent feedback</vt:lpstr>
      <vt:lpstr>DPA &amp; time-delayed coherent feedback</vt:lpstr>
      <vt:lpstr>Emerging side-peaks</vt:lpstr>
      <vt:lpstr>Enhanced squeezing on resonance</vt:lpstr>
      <vt:lpstr>New setup with time-delay</vt:lpstr>
      <vt:lpstr>New setup with time-delay</vt:lpstr>
      <vt:lpstr>New setup with time-delay</vt:lpstr>
      <vt:lpstr>Effects of loss</vt:lpstr>
      <vt:lpstr>Summary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218</cp:revision>
  <dcterms:created xsi:type="dcterms:W3CDTF">2016-02-22T19:45:39Z</dcterms:created>
  <dcterms:modified xsi:type="dcterms:W3CDTF">2016-05-31T11:11:20Z</dcterms:modified>
</cp:coreProperties>
</file>